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6A109-1B12-4CD2-8D27-BEC56367581A}" type="datetimeFigureOut">
              <a:rPr lang="en-GB" smtClean="0"/>
              <a:t>29/06/2010</a:t>
            </a:fld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F43BA4-4B0E-4DBD-85AA-C3D16ABDBE5D}" type="slidenum">
              <a:rPr lang="en-GB" smtClean="0"/>
              <a:t>‹#›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6A109-1B12-4CD2-8D27-BEC56367581A}" type="datetimeFigureOut">
              <a:rPr lang="en-GB" smtClean="0"/>
              <a:t>29/06/2010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3BA4-4B0E-4DBD-85AA-C3D16ABDBE5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6A109-1B12-4CD2-8D27-BEC56367581A}" type="datetimeFigureOut">
              <a:rPr lang="en-GB" smtClean="0"/>
              <a:t>29/06/2010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3BA4-4B0E-4DBD-85AA-C3D16ABDBE5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6A109-1B12-4CD2-8D27-BEC56367581A}" type="datetimeFigureOut">
              <a:rPr lang="en-GB" smtClean="0"/>
              <a:t>29/06/2010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3BA4-4B0E-4DBD-85AA-C3D16ABDBE5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6A109-1B12-4CD2-8D27-BEC56367581A}" type="datetimeFigureOut">
              <a:rPr lang="en-GB" smtClean="0"/>
              <a:t>29/06/2010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3BA4-4B0E-4DBD-85AA-C3D16ABDBE5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6A109-1B12-4CD2-8D27-BEC56367581A}" type="datetimeFigureOut">
              <a:rPr lang="en-GB" smtClean="0"/>
              <a:t>29/06/2010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3BA4-4B0E-4DBD-85AA-C3D16ABDBE5D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6A109-1B12-4CD2-8D27-BEC56367581A}" type="datetimeFigureOut">
              <a:rPr lang="en-GB" smtClean="0"/>
              <a:t>29/06/2010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3BA4-4B0E-4DBD-85AA-C3D16ABDBE5D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6A109-1B12-4CD2-8D27-BEC56367581A}" type="datetimeFigureOut">
              <a:rPr lang="en-GB" smtClean="0"/>
              <a:t>29/06/2010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3BA4-4B0E-4DBD-85AA-C3D16ABDBE5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6A109-1B12-4CD2-8D27-BEC56367581A}" type="datetimeFigureOut">
              <a:rPr lang="en-GB" smtClean="0"/>
              <a:t>29/06/2010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3BA4-4B0E-4DBD-85AA-C3D16ABDBE5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6A109-1B12-4CD2-8D27-BEC56367581A}" type="datetimeFigureOut">
              <a:rPr lang="en-GB" smtClean="0"/>
              <a:t>29/06/2010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3BA4-4B0E-4DBD-85AA-C3D16ABDBE5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6A109-1B12-4CD2-8D27-BEC56367581A}" type="datetimeFigureOut">
              <a:rPr lang="en-GB" smtClean="0"/>
              <a:t>29/06/2010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3BA4-4B0E-4DBD-85AA-C3D16ABDBE5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F86A109-1B12-4CD2-8D27-BEC56367581A}" type="datetimeFigureOut">
              <a:rPr lang="en-GB" smtClean="0"/>
              <a:t>29/06/2010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58F43BA4-4B0E-4DBD-85AA-C3D16ABDBE5D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340768"/>
            <a:ext cx="5507775" cy="413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5188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988840"/>
            <a:ext cx="4370993" cy="3276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797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132856"/>
            <a:ext cx="4467065" cy="3348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2780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204864"/>
            <a:ext cx="4536504" cy="339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6217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3</TotalTime>
  <Words>0</Words>
  <Application>Microsoft Office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Perspective</vt:lpstr>
      <vt:lpstr>PowerPoint Presentation</vt:lpstr>
      <vt:lpstr>PowerPoint Presentation</vt:lpstr>
      <vt:lpstr>PowerPoint Presentation</vt:lpstr>
      <vt:lpstr>PowerPoint Presentation</vt:lpstr>
    </vt:vector>
  </TitlesOfParts>
  <Company>Beauchamps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Morris Dean</dc:creator>
  <cp:lastModifiedBy>Morris Dean</cp:lastModifiedBy>
  <cp:revision>1</cp:revision>
  <dcterms:created xsi:type="dcterms:W3CDTF">2010-06-29T10:44:49Z</dcterms:created>
  <dcterms:modified xsi:type="dcterms:W3CDTF">2010-06-29T10:48:07Z</dcterms:modified>
</cp:coreProperties>
</file>